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0"/>
  </p:notesMasterIdLst>
  <p:sldIdLst>
    <p:sldId id="731" r:id="rId2"/>
    <p:sldId id="734" r:id="rId3"/>
    <p:sldId id="733" r:id="rId4"/>
    <p:sldId id="735" r:id="rId5"/>
    <p:sldId id="736" r:id="rId6"/>
    <p:sldId id="737" r:id="rId7"/>
    <p:sldId id="738" r:id="rId8"/>
    <p:sldId id="739" r:id="rId9"/>
    <p:sldId id="740" r:id="rId10"/>
    <p:sldId id="741" r:id="rId11"/>
    <p:sldId id="742" r:id="rId12"/>
    <p:sldId id="743" r:id="rId13"/>
    <p:sldId id="744" r:id="rId14"/>
    <p:sldId id="746" r:id="rId15"/>
    <p:sldId id="747" r:id="rId16"/>
    <p:sldId id="748" r:id="rId17"/>
    <p:sldId id="749" r:id="rId18"/>
    <p:sldId id="750" r:id="rId19"/>
    <p:sldId id="751" r:id="rId20"/>
    <p:sldId id="752" r:id="rId21"/>
    <p:sldId id="753" r:id="rId22"/>
    <p:sldId id="754" r:id="rId23"/>
    <p:sldId id="756" r:id="rId24"/>
    <p:sldId id="755" r:id="rId25"/>
    <p:sldId id="757" r:id="rId26"/>
    <p:sldId id="758" r:id="rId27"/>
    <p:sldId id="759" r:id="rId28"/>
    <p:sldId id="760" r:id="rId29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18" userDrawn="1">
          <p15:clr>
            <a:srgbClr val="A4A3A4"/>
          </p15:clr>
        </p15:guide>
        <p15:guide id="2" pos="4817" userDrawn="1">
          <p15:clr>
            <a:srgbClr val="A4A3A4"/>
          </p15:clr>
        </p15:guide>
        <p15:guide id="3" pos="142" userDrawn="1">
          <p15:clr>
            <a:srgbClr val="A4A3A4"/>
          </p15:clr>
        </p15:guide>
        <p15:guide id="4" pos="5759" userDrawn="1">
          <p15:clr>
            <a:srgbClr val="A4A3A4"/>
          </p15:clr>
        </p15:guide>
        <p15:guide id="5" userDrawn="1">
          <p15:clr>
            <a:srgbClr val="A4A3A4"/>
          </p15:clr>
        </p15:guide>
        <p15:guide id="6" pos="1049" userDrawn="1">
          <p15:clr>
            <a:srgbClr val="A4A3A4"/>
          </p15:clr>
        </p15:guide>
        <p15:guide id="7" pos="199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okyung lee" initials="bl" lastIdx="1" clrIdx="0">
    <p:extLst>
      <p:ext uri="{19B8F6BF-5375-455C-9EA6-DF929625EA0E}">
        <p15:presenceInfo xmlns:p15="http://schemas.microsoft.com/office/powerpoint/2012/main" userId="bokyung lee" providerId="None"/>
      </p:ext>
    </p:extLst>
  </p:cmAuthor>
  <p:cmAuthor id="2" name="조장혁" initials="조" lastIdx="1" clrIdx="1">
    <p:extLst>
      <p:ext uri="{19B8F6BF-5375-455C-9EA6-DF929625EA0E}">
        <p15:presenceInfo xmlns:p15="http://schemas.microsoft.com/office/powerpoint/2012/main" userId="조장혁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393939"/>
    <a:srgbClr val="0049BC"/>
    <a:srgbClr val="6A6C72"/>
    <a:srgbClr val="E40934"/>
    <a:srgbClr val="FFFBFF"/>
    <a:srgbClr val="002C9A"/>
    <a:srgbClr val="F2F2F2"/>
    <a:srgbClr val="FBC72B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16" autoAdjust="0"/>
    <p:restoredTop sz="95024" autoAdjust="0"/>
  </p:normalViewPr>
  <p:slideViewPr>
    <p:cSldViewPr>
      <p:cViewPr varScale="1">
        <p:scale>
          <a:sx n="101" d="100"/>
          <a:sy n="101" d="100"/>
        </p:scale>
        <p:origin x="1284" y="108"/>
      </p:cViewPr>
      <p:guideLst>
        <p:guide orient="horz" pos="3918"/>
        <p:guide pos="4817"/>
        <p:guide pos="142"/>
        <p:guide pos="5759"/>
        <p:guide/>
        <p:guide pos="1049"/>
        <p:guide pos="19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840" y="84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A5C23-C6D6-4CE1-8AE6-867FAAD009AC}" type="datetimeFigureOut">
              <a:rPr lang="ko-KR" altLang="en-US" smtClean="0"/>
              <a:pPr/>
              <a:t>2026-04-23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2F7CC3-2585-4F2E-8C3A-DC4CEE1B19C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0630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0500D182-0E45-4451-AC01-D47C2071488A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cxnSp>
        <p:nvCxnSpPr>
          <p:cNvPr id="4" name="직선 연결선 3"/>
          <p:cNvCxnSpPr/>
          <p:nvPr userDrawn="1"/>
        </p:nvCxnSpPr>
        <p:spPr>
          <a:xfrm>
            <a:off x="158110" y="6597352"/>
            <a:ext cx="1187578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/>
          <p:nvPr userDrawn="1"/>
        </p:nvCxnSpPr>
        <p:spPr>
          <a:xfrm>
            <a:off x="206434" y="476672"/>
            <a:ext cx="1187578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5597484" y="188641"/>
            <a:ext cx="64847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200" b="1" cap="all" dirty="0">
                <a:latin typeface="맑은 고딕" panose="020B0503020000020004" pitchFamily="50" charset="-127"/>
                <a:ea typeface="+mn-ea"/>
              </a:rPr>
              <a:t>문자온 개선</a:t>
            </a:r>
          </a:p>
        </p:txBody>
      </p:sp>
      <p:graphicFrame>
        <p:nvGraphicFramePr>
          <p:cNvPr id="9" name="표 8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305419437"/>
              </p:ext>
            </p:extLst>
          </p:nvPr>
        </p:nvGraphicFramePr>
        <p:xfrm>
          <a:off x="9419446" y="620688"/>
          <a:ext cx="2661043" cy="5751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8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9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003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화면명</a:t>
                      </a:r>
                    </a:p>
                  </a:txBody>
                  <a:tcPr marL="44308" marR="44308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4308" marR="44308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화면</a:t>
                      </a:r>
                      <a:r>
                        <a:rPr lang="en-US" altLang="ko-KR" sz="8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ID</a:t>
                      </a:r>
                      <a:endParaRPr lang="ko-KR" altLang="en-US" sz="8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4308" marR="44308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4308" marR="44308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420">
                <a:tc gridSpan="2">
                  <a:txBody>
                    <a:bodyPr/>
                    <a:lstStyle/>
                    <a:p>
                      <a:pPr marL="0" marR="0" indent="0" algn="ctr" defTabSz="12800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화면설명</a:t>
                      </a:r>
                    </a:p>
                  </a:txBody>
                  <a:tcPr marL="44308" marR="44308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88400"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4308" marR="44308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EEC44B3C-208A-4C82-94E8-D3B837DD639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39" y="53625"/>
            <a:ext cx="797627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3E6C4085-77CA-401B-1098-421EB24B4C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6912" y="6634690"/>
            <a:ext cx="839748" cy="16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599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0500D182-0E45-4451-AC01-D47C2071488A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cxnSp>
        <p:nvCxnSpPr>
          <p:cNvPr id="4" name="직선 연결선 3"/>
          <p:cNvCxnSpPr/>
          <p:nvPr userDrawn="1"/>
        </p:nvCxnSpPr>
        <p:spPr>
          <a:xfrm>
            <a:off x="158110" y="6597352"/>
            <a:ext cx="1187578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/>
          <p:cNvCxnSpPr/>
          <p:nvPr userDrawn="1"/>
        </p:nvCxnSpPr>
        <p:spPr>
          <a:xfrm>
            <a:off x="206434" y="476672"/>
            <a:ext cx="1187578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175FD00-72F3-4927-AE6B-7F61AF85A91B}"/>
              </a:ext>
            </a:extLst>
          </p:cNvPr>
          <p:cNvSpPr txBox="1"/>
          <p:nvPr userDrawn="1"/>
        </p:nvSpPr>
        <p:spPr>
          <a:xfrm>
            <a:off x="5597484" y="188641"/>
            <a:ext cx="64847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200" b="1" cap="all" dirty="0">
                <a:latin typeface="맑은 고딕" panose="020B0503020000020004" pitchFamily="50" charset="-127"/>
                <a:ea typeface="+mn-ea"/>
              </a:rPr>
              <a:t>문자온 개선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214FC9-6C71-FE9B-DBF1-40062DA044C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39" y="53625"/>
            <a:ext cx="797627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C33A9508-589A-5EE0-1828-7FBAF77151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6912" y="6634690"/>
            <a:ext cx="839748" cy="16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212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0010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0D182-0E45-4451-AC01-D47C2071488A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274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5" r:id="rId2"/>
    <p:sldLayoutId id="2147483657" r:id="rId3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9F9C3-F7E2-2147-387D-4215AAE6D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22D5922A-027C-5F29-2605-47B74FF33607}"/>
              </a:ext>
            </a:extLst>
          </p:cNvPr>
          <p:cNvGraphicFramePr>
            <a:graphicFrameLocks noGrp="1"/>
          </p:cNvGraphicFramePr>
          <p:nvPr/>
        </p:nvGraphicFramePr>
        <p:xfrm>
          <a:off x="9417800" y="2106808"/>
          <a:ext cx="2663865" cy="2139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13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3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441FDF06-45A3-516A-21F1-508FABD676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</p:spPr>
        <p:txBody>
          <a:bodyPr/>
          <a:lstStyle/>
          <a:p>
            <a:fld id="{0500D182-0E45-4451-AC01-D47C2071488A}" type="slidenum">
              <a:rPr lang="ko-KR" altLang="en-US" smtClean="0"/>
              <a:pPr/>
              <a:t>0</a:t>
            </a:fld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D08003-C765-0E2A-4E70-D7157E7D86DF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</a:rPr>
              <a:t>푸터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4F3564B-4796-190B-1DBD-F69047591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355" y="1324501"/>
            <a:ext cx="8900434" cy="4195257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4F4139EF-FCAB-0A8E-2EB7-8A2583F44898}"/>
              </a:ext>
            </a:extLst>
          </p:cNvPr>
          <p:cNvSpPr/>
          <p:nvPr/>
        </p:nvSpPr>
        <p:spPr>
          <a:xfrm>
            <a:off x="7531341" y="4869160"/>
            <a:ext cx="688439" cy="5607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A5DDFD2-8C2D-F6B7-853B-8695D6CDB1FE}"/>
              </a:ext>
            </a:extLst>
          </p:cNvPr>
          <p:cNvSpPr/>
          <p:nvPr/>
        </p:nvSpPr>
        <p:spPr>
          <a:xfrm>
            <a:off x="4925870" y="3519010"/>
            <a:ext cx="2719838" cy="9374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대량문자 전송자격 인증마크 추가</a:t>
            </a:r>
          </a:p>
        </p:txBody>
      </p:sp>
    </p:spTree>
    <p:extLst>
      <p:ext uri="{BB962C8B-B14F-4D97-AF65-F5344CB8AC3E}">
        <p14:creationId xmlns:p14="http://schemas.microsoft.com/office/powerpoint/2010/main" val="722951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250DB-76AC-92C3-99D5-2808419A5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4A368DB3-A0BA-8205-2890-6A37575A0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45" y="1293147"/>
            <a:ext cx="9052620" cy="4271705"/>
          </a:xfrm>
          <a:prstGeom prst="rect">
            <a:avLst/>
          </a:prstGeom>
        </p:spPr>
      </p:pic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58231B4F-EB0E-1061-D509-E18220A8930D}"/>
              </a:ext>
            </a:extLst>
          </p:cNvPr>
          <p:cNvGraphicFramePr>
            <a:graphicFrameLocks noGrp="1"/>
          </p:cNvGraphicFramePr>
          <p:nvPr/>
        </p:nvGraphicFramePr>
        <p:xfrm>
          <a:off x="9417800" y="2106808"/>
          <a:ext cx="2663865" cy="2139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13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3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29F991A8-EF84-2429-3261-C959E9BD52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</p:spPr>
        <p:txBody>
          <a:bodyPr/>
          <a:lstStyle/>
          <a:p>
            <a:fld id="{0500D182-0E45-4451-AC01-D47C2071488A}" type="slidenum">
              <a:rPr lang="ko-KR" altLang="en-US" smtClean="0"/>
              <a:pPr/>
              <a:t>9</a:t>
            </a:fld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113DCC-CC14-86DC-5278-02A0ADA2FAF4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</a:rPr>
              <a:t>메인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148FC8D-2772-C8B9-8D16-CD85035FE5C4}"/>
              </a:ext>
            </a:extLst>
          </p:cNvPr>
          <p:cNvSpPr/>
          <p:nvPr/>
        </p:nvSpPr>
        <p:spPr>
          <a:xfrm>
            <a:off x="1925590" y="4169794"/>
            <a:ext cx="1080120" cy="720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A5E182E-D062-8B5D-A522-54262D820BCC}"/>
              </a:ext>
            </a:extLst>
          </p:cNvPr>
          <p:cNvSpPr/>
          <p:nvPr/>
        </p:nvSpPr>
        <p:spPr>
          <a:xfrm>
            <a:off x="3890755" y="3428999"/>
            <a:ext cx="2719838" cy="9374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클릭 시 문자발송 </a:t>
            </a:r>
            <a:r>
              <a:rPr lang="en-US" altLang="ko-KR" sz="1200" dirty="0"/>
              <a:t>&gt; </a:t>
            </a:r>
            <a:r>
              <a:rPr lang="ko-KR" altLang="en-US" sz="1200" dirty="0"/>
              <a:t>일반문자 이동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857009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80891-D485-12CA-3C86-F8C0379CC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DED9B04C-DA27-2BBE-1629-AF4844D31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45" y="1293147"/>
            <a:ext cx="9052620" cy="4271705"/>
          </a:xfrm>
          <a:prstGeom prst="rect">
            <a:avLst/>
          </a:prstGeom>
        </p:spPr>
      </p:pic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0751241D-0A53-ED6A-6F08-2758CF148A3C}"/>
              </a:ext>
            </a:extLst>
          </p:cNvPr>
          <p:cNvGraphicFramePr>
            <a:graphicFrameLocks noGrp="1"/>
          </p:cNvGraphicFramePr>
          <p:nvPr/>
        </p:nvGraphicFramePr>
        <p:xfrm>
          <a:off x="9417800" y="2106808"/>
          <a:ext cx="2663865" cy="2139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13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3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8C0BFDB7-E703-EC9B-FAFF-8B6C700B33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</p:spPr>
        <p:txBody>
          <a:bodyPr/>
          <a:lstStyle/>
          <a:p>
            <a:fld id="{0500D182-0E45-4451-AC01-D47C2071488A}" type="slidenum">
              <a:rPr lang="ko-KR" altLang="en-US" smtClean="0"/>
              <a:pPr/>
              <a:t>10</a:t>
            </a:fld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6CB3F9-522A-2458-EA2F-39BD3E4317DF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</a:rPr>
              <a:t>메인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22C6D0C-179E-7EC0-A0A1-151765331CEC}"/>
              </a:ext>
            </a:extLst>
          </p:cNvPr>
          <p:cNvSpPr/>
          <p:nvPr/>
        </p:nvSpPr>
        <p:spPr>
          <a:xfrm>
            <a:off x="3350695" y="4169794"/>
            <a:ext cx="1080120" cy="720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AADD8E9-9C86-B629-B31B-C077435A3488}"/>
              </a:ext>
            </a:extLst>
          </p:cNvPr>
          <p:cNvSpPr/>
          <p:nvPr/>
        </p:nvSpPr>
        <p:spPr>
          <a:xfrm>
            <a:off x="3884095" y="2843935"/>
            <a:ext cx="2719838" cy="9374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클릭 시 문자발송 </a:t>
            </a:r>
            <a:r>
              <a:rPr lang="en-US" altLang="ko-KR" sz="1200" dirty="0"/>
              <a:t>&gt; </a:t>
            </a:r>
            <a:r>
              <a:rPr lang="ko-KR" altLang="en-US" sz="1200" dirty="0"/>
              <a:t>일반문자 이동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4157712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79995-E5FE-C33C-75C7-91A27F03C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585683EE-08DF-C05C-283D-8FB7CF609B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45" y="1293147"/>
            <a:ext cx="9052620" cy="4271705"/>
          </a:xfrm>
          <a:prstGeom prst="rect">
            <a:avLst/>
          </a:prstGeom>
        </p:spPr>
      </p:pic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48933B6E-9EF3-400B-FA2B-62F02919B2BB}"/>
              </a:ext>
            </a:extLst>
          </p:cNvPr>
          <p:cNvGraphicFramePr>
            <a:graphicFrameLocks noGrp="1"/>
          </p:cNvGraphicFramePr>
          <p:nvPr/>
        </p:nvGraphicFramePr>
        <p:xfrm>
          <a:off x="9417800" y="2106808"/>
          <a:ext cx="2663865" cy="2139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13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3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C703051D-F208-C832-B6FA-EE27CBCD04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</p:spPr>
        <p:txBody>
          <a:bodyPr/>
          <a:lstStyle/>
          <a:p>
            <a:fld id="{0500D182-0E45-4451-AC01-D47C2071488A}" type="slidenum">
              <a:rPr lang="ko-KR" altLang="en-US" smtClean="0"/>
              <a:pPr/>
              <a:t>11</a:t>
            </a:fld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A00FA0-0D36-F690-D41C-691083B4B9AC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</a:rPr>
              <a:t>메인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985E061-4B61-1D37-112A-E9DA082D52B9}"/>
              </a:ext>
            </a:extLst>
          </p:cNvPr>
          <p:cNvSpPr/>
          <p:nvPr/>
        </p:nvSpPr>
        <p:spPr>
          <a:xfrm>
            <a:off x="4880865" y="4169794"/>
            <a:ext cx="1080120" cy="720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6B8FA93-841C-C683-3285-A4B81677B6B0}"/>
              </a:ext>
            </a:extLst>
          </p:cNvPr>
          <p:cNvSpPr/>
          <p:nvPr/>
        </p:nvSpPr>
        <p:spPr>
          <a:xfrm>
            <a:off x="3884095" y="2843935"/>
            <a:ext cx="2719838" cy="9374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클릭 시 문자발송 </a:t>
            </a:r>
            <a:r>
              <a:rPr lang="en-US" altLang="ko-KR" sz="1200" dirty="0"/>
              <a:t>&gt; </a:t>
            </a:r>
            <a:r>
              <a:rPr lang="ko-KR" altLang="en-US" sz="1200" dirty="0"/>
              <a:t>일반문자 이동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3472060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ECDDF-DF27-5D20-D43C-DE63DDE11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972397D0-069F-5FD8-30BE-81E6C1A9C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45" y="1293147"/>
            <a:ext cx="9052620" cy="4271705"/>
          </a:xfrm>
          <a:prstGeom prst="rect">
            <a:avLst/>
          </a:prstGeom>
        </p:spPr>
      </p:pic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23466AAC-6884-3230-3B97-AA4F15BD7560}"/>
              </a:ext>
            </a:extLst>
          </p:cNvPr>
          <p:cNvGraphicFramePr>
            <a:graphicFrameLocks noGrp="1"/>
          </p:cNvGraphicFramePr>
          <p:nvPr/>
        </p:nvGraphicFramePr>
        <p:xfrm>
          <a:off x="9417800" y="2106808"/>
          <a:ext cx="2663865" cy="2139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13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3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9147D56D-FB56-3F4F-ACBB-C849F97032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</p:spPr>
        <p:txBody>
          <a:bodyPr/>
          <a:lstStyle/>
          <a:p>
            <a:fld id="{0500D182-0E45-4451-AC01-D47C2071488A}" type="slidenum">
              <a:rPr lang="ko-KR" altLang="en-US" smtClean="0"/>
              <a:pPr/>
              <a:t>12</a:t>
            </a:fld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9AFF7D-C9FA-945F-9F34-CCB96D74CE84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</a:rPr>
              <a:t>메인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358FB4E-4FEE-0902-E5C9-EE5674B7FCED}"/>
              </a:ext>
            </a:extLst>
          </p:cNvPr>
          <p:cNvSpPr/>
          <p:nvPr/>
        </p:nvSpPr>
        <p:spPr>
          <a:xfrm>
            <a:off x="6366030" y="4169794"/>
            <a:ext cx="1080120" cy="720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4FD4BA9-E8E1-884B-9A1A-53B397D00BFD}"/>
              </a:ext>
            </a:extLst>
          </p:cNvPr>
          <p:cNvSpPr/>
          <p:nvPr/>
        </p:nvSpPr>
        <p:spPr>
          <a:xfrm>
            <a:off x="3884095" y="2843935"/>
            <a:ext cx="2719838" cy="9374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클릭 시 결제관리 </a:t>
            </a:r>
            <a:r>
              <a:rPr lang="en-US" altLang="ko-KR" sz="1200" dirty="0"/>
              <a:t>&gt; </a:t>
            </a:r>
            <a:r>
              <a:rPr lang="ko-KR" altLang="en-US" sz="1200" dirty="0"/>
              <a:t>요금결제내역</a:t>
            </a:r>
            <a:endParaRPr lang="en-US" altLang="ko-KR" sz="1200" dirty="0"/>
          </a:p>
          <a:p>
            <a:pPr algn="ctr"/>
            <a:r>
              <a:rPr lang="ko-KR" altLang="en-US" sz="1200" dirty="0"/>
              <a:t>이동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1353043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0B775-DD14-6220-2047-6598A80E7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360DDFC9-98ED-B9B1-B8F9-BEB8DF51F2E3}"/>
              </a:ext>
            </a:extLst>
          </p:cNvPr>
          <p:cNvGraphicFramePr>
            <a:graphicFrameLocks noGrp="1"/>
          </p:cNvGraphicFramePr>
          <p:nvPr/>
        </p:nvGraphicFramePr>
        <p:xfrm>
          <a:off x="9417800" y="2106808"/>
          <a:ext cx="2663865" cy="2139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13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3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FC26CD7B-F90A-14CC-D524-C6F25CE2C7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</p:spPr>
        <p:txBody>
          <a:bodyPr/>
          <a:lstStyle/>
          <a:p>
            <a:fld id="{0500D182-0E45-4451-AC01-D47C2071488A}" type="slidenum">
              <a:rPr lang="ko-KR" altLang="en-US" smtClean="0"/>
              <a:pPr/>
              <a:t>13</a:t>
            </a:fld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FC1519-F639-BFAA-95BB-1FFCFE9315E6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</a:rPr>
              <a:t>문자고소개 </a:t>
            </a:r>
            <a:r>
              <a:rPr lang="en-US" altLang="ko-KR" sz="900" dirty="0">
                <a:latin typeface="맑은 고딕" panose="020B0503020000020004" pitchFamily="50" charset="-127"/>
              </a:rPr>
              <a:t>&gt; </a:t>
            </a:r>
            <a:r>
              <a:rPr lang="ko-KR" altLang="en-US" sz="900" dirty="0">
                <a:latin typeface="맑은 고딕" panose="020B0503020000020004" pitchFamily="50" charset="-127"/>
              </a:rPr>
              <a:t>서비스 소개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F033AF2-44D1-00A7-EFCD-54E3D496E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350" y="1030697"/>
            <a:ext cx="9046005" cy="4292141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CBFE5717-3444-00AF-9872-882DB38FB089}"/>
              </a:ext>
            </a:extLst>
          </p:cNvPr>
          <p:cNvSpPr/>
          <p:nvPr/>
        </p:nvSpPr>
        <p:spPr>
          <a:xfrm>
            <a:off x="5195900" y="3429000"/>
            <a:ext cx="495055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35E6DE8-FBFF-1F95-3E33-90B10CEF029A}"/>
              </a:ext>
            </a:extLst>
          </p:cNvPr>
          <p:cNvSpPr/>
          <p:nvPr/>
        </p:nvSpPr>
        <p:spPr>
          <a:xfrm>
            <a:off x="740405" y="3309263"/>
            <a:ext cx="2719838" cy="9374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API </a:t>
            </a:r>
            <a:r>
              <a:rPr lang="ko-KR" altLang="en-US" sz="1200" dirty="0"/>
              <a:t>삭제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7381820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E459D-AAA3-CC06-2951-4F3CA296F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7B237A68-EB77-907C-E7F7-8D8881B66631}"/>
              </a:ext>
            </a:extLst>
          </p:cNvPr>
          <p:cNvGraphicFramePr>
            <a:graphicFrameLocks noGrp="1"/>
          </p:cNvGraphicFramePr>
          <p:nvPr/>
        </p:nvGraphicFramePr>
        <p:xfrm>
          <a:off x="9417800" y="2106808"/>
          <a:ext cx="2663865" cy="2139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13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3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0D17724F-3162-BF2F-D64C-86C002E269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</p:spPr>
        <p:txBody>
          <a:bodyPr/>
          <a:lstStyle/>
          <a:p>
            <a:fld id="{0500D182-0E45-4451-AC01-D47C2071488A}" type="slidenum">
              <a:rPr lang="ko-KR" altLang="en-US" smtClean="0"/>
              <a:pPr/>
              <a:t>14</a:t>
            </a:fld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4436BF-6BAE-05F3-2E9B-04BBB78B8C52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</a:rPr>
              <a:t>문자고소개 </a:t>
            </a:r>
            <a:r>
              <a:rPr lang="en-US" altLang="ko-KR" sz="900" dirty="0">
                <a:latin typeface="맑은 고딕" panose="020B0503020000020004" pitchFamily="50" charset="-127"/>
              </a:rPr>
              <a:t>&gt; </a:t>
            </a:r>
            <a:r>
              <a:rPr lang="ko-KR" altLang="en-US" sz="900" dirty="0">
                <a:latin typeface="맑은 고딕" panose="020B0503020000020004" pitchFamily="50" charset="-127"/>
              </a:rPr>
              <a:t>서비스 소개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B1A07AB-0665-24DB-5039-C64DED3337F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511"/>
          <a:stretch>
            <a:fillRect/>
          </a:stretch>
        </p:blipFill>
        <p:spPr>
          <a:xfrm>
            <a:off x="290355" y="1333790"/>
            <a:ext cx="8910990" cy="4190419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1725299C-BA83-C51B-8098-1DF7F34BFF5C}"/>
              </a:ext>
            </a:extLst>
          </p:cNvPr>
          <p:cNvSpPr/>
          <p:nvPr/>
        </p:nvSpPr>
        <p:spPr>
          <a:xfrm>
            <a:off x="4745850" y="2483894"/>
            <a:ext cx="2160240" cy="6750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E325E68-EC02-95A8-161D-12187A76FB24}"/>
              </a:ext>
            </a:extLst>
          </p:cNvPr>
          <p:cNvSpPr/>
          <p:nvPr/>
        </p:nvSpPr>
        <p:spPr>
          <a:xfrm>
            <a:off x="2270575" y="3429000"/>
            <a:ext cx="3510390" cy="144016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문구 수정</a:t>
            </a:r>
            <a:endParaRPr lang="en-US" altLang="ko-KR" sz="1200" dirty="0"/>
          </a:p>
          <a:p>
            <a:pPr algn="ctr"/>
            <a:endParaRPr lang="en-US" altLang="ko-KR" sz="1200" dirty="0"/>
          </a:p>
          <a:p>
            <a:r>
              <a:rPr lang="en-US" altLang="ko-KR" sz="1200" dirty="0"/>
              <a:t>2. </a:t>
            </a:r>
            <a:r>
              <a:rPr lang="ko-KR" altLang="en-US" sz="1200" dirty="0"/>
              <a:t>문자샘플 제공</a:t>
            </a:r>
            <a:endParaRPr lang="en-US" altLang="ko-KR" sz="1200" dirty="0"/>
          </a:p>
          <a:p>
            <a:r>
              <a:rPr lang="ko-KR" altLang="en-US" sz="1200" dirty="0"/>
              <a:t>다양한 문자 및 그림문자 샘플을 카테고리별로 제공하여 누구나 쉽게 메시지를 작성할 수 있습니다</a:t>
            </a:r>
            <a:r>
              <a:rPr lang="en-US" altLang="ko-KR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408939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5F988-5324-4CDD-4888-A3123B0FFE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781CC2AF-0A07-DE05-636A-BD7A7576D7D5}"/>
              </a:ext>
            </a:extLst>
          </p:cNvPr>
          <p:cNvGraphicFramePr>
            <a:graphicFrameLocks noGrp="1"/>
          </p:cNvGraphicFramePr>
          <p:nvPr/>
        </p:nvGraphicFramePr>
        <p:xfrm>
          <a:off x="9417800" y="2106808"/>
          <a:ext cx="2663865" cy="2139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13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3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7CC2C634-B38D-6869-CE0A-5D5A3B955A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</p:spPr>
        <p:txBody>
          <a:bodyPr/>
          <a:lstStyle/>
          <a:p>
            <a:fld id="{0500D182-0E45-4451-AC01-D47C2071488A}" type="slidenum">
              <a:rPr lang="ko-KR" altLang="en-US" smtClean="0"/>
              <a:pPr/>
              <a:t>15</a:t>
            </a:fld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34AE0E-3B31-DD89-8640-394BCAFF495C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</a:rPr>
              <a:t>문자고소개 </a:t>
            </a:r>
            <a:r>
              <a:rPr lang="en-US" altLang="ko-KR" sz="900" dirty="0">
                <a:latin typeface="맑은 고딕" panose="020B0503020000020004" pitchFamily="50" charset="-127"/>
              </a:rPr>
              <a:t>&gt; </a:t>
            </a:r>
            <a:r>
              <a:rPr lang="ko-KR" altLang="en-US" sz="900" dirty="0">
                <a:latin typeface="맑은 고딕" panose="020B0503020000020004" pitchFamily="50" charset="-127"/>
              </a:rPr>
              <a:t>서비스 소개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6573496-8B97-620C-3172-A28E01EA7B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45" y="1068377"/>
            <a:ext cx="8955995" cy="4216781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6FDCE772-B25F-D10E-DDA9-2675FBED3ED9}"/>
              </a:ext>
            </a:extLst>
          </p:cNvPr>
          <p:cNvSpPr/>
          <p:nvPr/>
        </p:nvSpPr>
        <p:spPr>
          <a:xfrm>
            <a:off x="2315580" y="3886688"/>
            <a:ext cx="2160240" cy="6224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71C9538-7207-D8CD-F5EC-CDB54E08EDA2}"/>
              </a:ext>
            </a:extLst>
          </p:cNvPr>
          <p:cNvSpPr/>
          <p:nvPr/>
        </p:nvSpPr>
        <p:spPr>
          <a:xfrm>
            <a:off x="4970875" y="2753482"/>
            <a:ext cx="3375375" cy="135103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문구 및 아이콘 수정</a:t>
            </a:r>
            <a:endParaRPr lang="en-US" altLang="ko-KR" sz="1200" dirty="0"/>
          </a:p>
          <a:p>
            <a:pPr algn="ctr"/>
            <a:endParaRPr lang="en-US" altLang="ko-KR" sz="1200" dirty="0"/>
          </a:p>
          <a:p>
            <a:r>
              <a:rPr lang="ko-KR" altLang="en-US" sz="1200" dirty="0"/>
              <a:t>상황에 맞는 메시지를 쉽고 빠르게 작성할 수 있도록 다양한 문자 샘플 제공</a:t>
            </a:r>
            <a:endParaRPr lang="en-US" altLang="ko-KR" sz="1200" dirty="0"/>
          </a:p>
          <a:p>
            <a:pPr algn="ctr"/>
            <a:endParaRPr lang="en-US" altLang="ko-KR" sz="1200" dirty="0"/>
          </a:p>
          <a:p>
            <a:pPr algn="ctr"/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38889336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56315-262F-9B08-3801-B2B2BF39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77267F42-4972-51A9-B3AB-97A1B07F1C2A}"/>
              </a:ext>
            </a:extLst>
          </p:cNvPr>
          <p:cNvGraphicFramePr>
            <a:graphicFrameLocks noGrp="1"/>
          </p:cNvGraphicFramePr>
          <p:nvPr/>
        </p:nvGraphicFramePr>
        <p:xfrm>
          <a:off x="9417800" y="2106808"/>
          <a:ext cx="2663865" cy="2139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13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3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4591FF94-4A99-E983-F8C4-7A4AADA70A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</p:spPr>
        <p:txBody>
          <a:bodyPr/>
          <a:lstStyle/>
          <a:p>
            <a:fld id="{0500D182-0E45-4451-AC01-D47C2071488A}" type="slidenum">
              <a:rPr lang="ko-KR" altLang="en-US" smtClean="0"/>
              <a:pPr/>
              <a:t>16</a:t>
            </a:fld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4460D0-762F-CC4A-7CC7-41D77D60ED4B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</a:rPr>
              <a:t>마이페이지 </a:t>
            </a:r>
            <a:r>
              <a:rPr lang="en-US" altLang="ko-KR" sz="900" dirty="0">
                <a:latin typeface="맑은 고딕" panose="020B0503020000020004" pitchFamily="50" charset="-127"/>
              </a:rPr>
              <a:t>&gt; </a:t>
            </a:r>
            <a:r>
              <a:rPr lang="ko-KR" altLang="en-US" sz="900" dirty="0">
                <a:latin typeface="맑은 고딕" panose="020B0503020000020004" pitchFamily="50" charset="-127"/>
              </a:rPr>
              <a:t>회원정보 변경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0F64226-C2B2-61C1-B5AD-E7A01DE4C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45" y="1216806"/>
            <a:ext cx="8941921" cy="4424388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7D7F383B-2BEC-B377-81F2-232FFD2BA8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4840" y="4959170"/>
            <a:ext cx="4092960" cy="37010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6768C484-DB8A-2DBB-80FF-6B85C0A80DFC}"/>
              </a:ext>
            </a:extLst>
          </p:cNvPr>
          <p:cNvSpPr/>
          <p:nvPr/>
        </p:nvSpPr>
        <p:spPr>
          <a:xfrm>
            <a:off x="1100445" y="3023955"/>
            <a:ext cx="2340260" cy="91113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/>
              <a:t>체크버튼 간격 조정</a:t>
            </a:r>
            <a:endParaRPr lang="en-US" altLang="ko-KR" sz="1200" dirty="0"/>
          </a:p>
        </p:txBody>
      </p:sp>
      <p:cxnSp>
        <p:nvCxnSpPr>
          <p:cNvPr id="12" name="연결선: 꺾임 11">
            <a:extLst>
              <a:ext uri="{FF2B5EF4-FFF2-40B4-BE49-F238E27FC236}">
                <a16:creationId xmlns:a16="http://schemas.microsoft.com/office/drawing/2014/main" id="{B662D727-218D-AC4C-FA59-42FDC7EB6686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4025770" y="4554125"/>
            <a:ext cx="1299070" cy="590099"/>
          </a:xfrm>
          <a:prstGeom prst="bent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3022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650CD5-56C1-CD94-6623-60958815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2E05B365-176D-B17F-DA2A-85A9B0540EA7}"/>
              </a:ext>
            </a:extLst>
          </p:cNvPr>
          <p:cNvGraphicFramePr>
            <a:graphicFrameLocks noGrp="1"/>
          </p:cNvGraphicFramePr>
          <p:nvPr/>
        </p:nvGraphicFramePr>
        <p:xfrm>
          <a:off x="9417800" y="2106808"/>
          <a:ext cx="2663865" cy="2139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13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3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E9309FAB-C93F-AFC8-2686-722E949EEB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</p:spPr>
        <p:txBody>
          <a:bodyPr/>
          <a:lstStyle/>
          <a:p>
            <a:fld id="{0500D182-0E45-4451-AC01-D47C2071488A}" type="slidenum">
              <a:rPr lang="ko-KR" altLang="en-US" smtClean="0"/>
              <a:pPr/>
              <a:t>17</a:t>
            </a:fld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CA96C9E-F44B-D6C2-ADD4-FBFF9AA50362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</a:rPr>
              <a:t>결제관리 </a:t>
            </a:r>
            <a:r>
              <a:rPr lang="en-US" altLang="ko-KR" sz="900" dirty="0">
                <a:latin typeface="맑은 고딕" panose="020B0503020000020004" pitchFamily="50" charset="-127"/>
              </a:rPr>
              <a:t>&gt; </a:t>
            </a:r>
            <a:r>
              <a:rPr lang="ko-KR" altLang="en-US" sz="900" dirty="0">
                <a:latin typeface="맑은 고딕" panose="020B0503020000020004" pitchFamily="50" charset="-127"/>
              </a:rPr>
              <a:t>요금안내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E6DB35A-9AD3-3B7D-E663-1C00ECD38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45" y="1209222"/>
            <a:ext cx="9001000" cy="4439556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87E929E3-2C33-4B7E-6819-4512832DD8BA}"/>
              </a:ext>
            </a:extLst>
          </p:cNvPr>
          <p:cNvSpPr/>
          <p:nvPr/>
        </p:nvSpPr>
        <p:spPr>
          <a:xfrm>
            <a:off x="5645950" y="2265637"/>
            <a:ext cx="2340260" cy="91113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팩스 요금 삭제</a:t>
            </a:r>
            <a:endParaRPr lang="en-US" altLang="ko-KR" sz="12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972D4A9-3F75-488C-00D4-FC1631C132F6}"/>
              </a:ext>
            </a:extLst>
          </p:cNvPr>
          <p:cNvSpPr/>
          <p:nvPr/>
        </p:nvSpPr>
        <p:spPr>
          <a:xfrm>
            <a:off x="1685510" y="3293985"/>
            <a:ext cx="5940660" cy="9527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143935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DFD0A8-43BD-FD66-CACF-49323A3F7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8B2E2D1D-61ED-3704-34EE-F5D152EA3B8D}"/>
              </a:ext>
            </a:extLst>
          </p:cNvPr>
          <p:cNvGraphicFramePr>
            <a:graphicFrameLocks noGrp="1"/>
          </p:cNvGraphicFramePr>
          <p:nvPr/>
        </p:nvGraphicFramePr>
        <p:xfrm>
          <a:off x="9417800" y="2106808"/>
          <a:ext cx="2663865" cy="2139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13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3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6B7CDAC5-33C4-8476-7AA9-13706431F1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</p:spPr>
        <p:txBody>
          <a:bodyPr/>
          <a:lstStyle/>
          <a:p>
            <a:fld id="{0500D182-0E45-4451-AC01-D47C2071488A}" type="slidenum">
              <a:rPr lang="ko-KR" altLang="en-US" smtClean="0"/>
              <a:pPr/>
              <a:t>18</a:t>
            </a:fld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5E144E-F982-2F30-55A4-71DA8AB2B93D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</a:rPr>
              <a:t>결제관리 </a:t>
            </a:r>
            <a:r>
              <a:rPr lang="en-US" altLang="ko-KR" sz="900" dirty="0">
                <a:latin typeface="맑은 고딕" panose="020B0503020000020004" pitchFamily="50" charset="-127"/>
              </a:rPr>
              <a:t>&gt; </a:t>
            </a:r>
            <a:r>
              <a:rPr lang="ko-KR" altLang="en-US" sz="900" dirty="0">
                <a:latin typeface="맑은 고딕" panose="020B0503020000020004" pitchFamily="50" charset="-127"/>
              </a:rPr>
              <a:t>요금안내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C870FC8-E3F4-71D1-D697-7DEB7A605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45" y="1202190"/>
            <a:ext cx="9001000" cy="4453620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A4287C0F-B73A-AEB9-E81F-59C5D650DE94}"/>
              </a:ext>
            </a:extLst>
          </p:cNvPr>
          <p:cNvSpPr/>
          <p:nvPr/>
        </p:nvSpPr>
        <p:spPr>
          <a:xfrm>
            <a:off x="5100895" y="4329100"/>
            <a:ext cx="590060" cy="1800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1C245A5-C36E-85EF-3FFD-3A7C1202853B}"/>
              </a:ext>
            </a:extLst>
          </p:cNvPr>
          <p:cNvSpPr/>
          <p:nvPr/>
        </p:nvSpPr>
        <p:spPr>
          <a:xfrm>
            <a:off x="4160785" y="2708035"/>
            <a:ext cx="2719838" cy="9374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메일주소 변경</a:t>
            </a:r>
            <a:endParaRPr lang="en-US" altLang="ko-KR" sz="1200" dirty="0"/>
          </a:p>
          <a:p>
            <a:pPr algn="ctr"/>
            <a:r>
              <a:rPr lang="en-US" altLang="ko-KR" sz="1200" dirty="0"/>
              <a:t>help@munjago.co.kr</a:t>
            </a:r>
          </a:p>
        </p:txBody>
      </p:sp>
    </p:spTree>
    <p:extLst>
      <p:ext uri="{BB962C8B-B14F-4D97-AF65-F5344CB8AC3E}">
        <p14:creationId xmlns:p14="http://schemas.microsoft.com/office/powerpoint/2010/main" val="3963894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21D12-E4A2-D313-2B7D-25E80343E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8FA12007-B3B2-4314-2135-AFD4461EB8C5}"/>
              </a:ext>
            </a:extLst>
          </p:cNvPr>
          <p:cNvGraphicFramePr>
            <a:graphicFrameLocks noGrp="1"/>
          </p:cNvGraphicFramePr>
          <p:nvPr/>
        </p:nvGraphicFramePr>
        <p:xfrm>
          <a:off x="9417800" y="2106808"/>
          <a:ext cx="2663865" cy="2139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13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3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79E4E10A-8CC3-3CBC-77DB-81197E2D01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</p:spPr>
        <p:txBody>
          <a:bodyPr/>
          <a:lstStyle/>
          <a:p>
            <a:fld id="{0500D182-0E45-4451-AC01-D47C2071488A}" type="slidenum">
              <a:rPr lang="ko-KR" altLang="en-US" smtClean="0"/>
              <a:pPr/>
              <a:t>1</a:t>
            </a:fld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85B61E-E033-7AAF-006B-5541850DBB7B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</a:rPr>
              <a:t>푸터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34076E5-1B42-8210-2AA9-F5F2B908C3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355" y="1178750"/>
            <a:ext cx="8910990" cy="4200232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33F2CEBB-12BD-3CC1-5C68-EECECBD7CFCF}"/>
              </a:ext>
            </a:extLst>
          </p:cNvPr>
          <p:cNvSpPr/>
          <p:nvPr/>
        </p:nvSpPr>
        <p:spPr>
          <a:xfrm>
            <a:off x="6690590" y="4914165"/>
            <a:ext cx="688439" cy="1800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629E30F-29E2-8CF0-D686-EA7F0F2FEB57}"/>
              </a:ext>
            </a:extLst>
          </p:cNvPr>
          <p:cNvSpPr/>
          <p:nvPr/>
        </p:nvSpPr>
        <p:spPr>
          <a:xfrm>
            <a:off x="4925870" y="3519010"/>
            <a:ext cx="2719838" cy="9374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메일주소 변경</a:t>
            </a:r>
            <a:endParaRPr lang="en-US" altLang="ko-KR" dirty="0"/>
          </a:p>
          <a:p>
            <a:pPr algn="ctr"/>
            <a:r>
              <a:rPr lang="en-US" altLang="ko-KR" dirty="0"/>
              <a:t>help@munjago.co.kr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636830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E2382A-D139-91CD-6CE9-1995EF720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E299B5DF-75C0-B846-B1D6-FDBA3EA09977}"/>
              </a:ext>
            </a:extLst>
          </p:cNvPr>
          <p:cNvGraphicFramePr>
            <a:graphicFrameLocks noGrp="1"/>
          </p:cNvGraphicFramePr>
          <p:nvPr/>
        </p:nvGraphicFramePr>
        <p:xfrm>
          <a:off x="9417800" y="2106808"/>
          <a:ext cx="2663865" cy="2139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13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3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D01281B1-CF4B-6F44-4D8A-92C0A2D64A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</p:spPr>
        <p:txBody>
          <a:bodyPr/>
          <a:lstStyle/>
          <a:p>
            <a:fld id="{0500D182-0E45-4451-AC01-D47C2071488A}" type="slidenum">
              <a:rPr lang="ko-KR" altLang="en-US" smtClean="0"/>
              <a:pPr/>
              <a:t>19</a:t>
            </a:fld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E3BE54-2838-F91C-99FB-A38AA9B72187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</a:rPr>
              <a:t>결제관리 </a:t>
            </a:r>
            <a:r>
              <a:rPr lang="en-US" altLang="ko-KR" sz="900" dirty="0">
                <a:latin typeface="맑은 고딕" panose="020B0503020000020004" pitchFamily="50" charset="-127"/>
              </a:rPr>
              <a:t>&gt; </a:t>
            </a:r>
            <a:r>
              <a:rPr lang="ko-KR" altLang="en-US" sz="900" dirty="0">
                <a:latin typeface="맑은 고딕" panose="020B0503020000020004" pitchFamily="50" charset="-127"/>
              </a:rPr>
              <a:t>요금안내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4D96437-1572-6109-2717-9A26917D6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45" y="1202190"/>
            <a:ext cx="9001000" cy="4453620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390D4411-ED9C-D159-1B55-97FC081FC0AA}"/>
              </a:ext>
            </a:extLst>
          </p:cNvPr>
          <p:cNvSpPr/>
          <p:nvPr/>
        </p:nvSpPr>
        <p:spPr>
          <a:xfrm>
            <a:off x="5690955" y="4246729"/>
            <a:ext cx="405045" cy="2173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C76623F-BA5A-5B10-C426-51483442CA32}"/>
              </a:ext>
            </a:extLst>
          </p:cNvPr>
          <p:cNvSpPr/>
          <p:nvPr/>
        </p:nvSpPr>
        <p:spPr>
          <a:xfrm>
            <a:off x="4160785" y="2708035"/>
            <a:ext cx="2719838" cy="9374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버튼 미동작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17976547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EE4DC-8BBD-555F-795F-61891C3D1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B8AF40F3-25BC-439E-0E20-CB1204C7FE2A}"/>
              </a:ext>
            </a:extLst>
          </p:cNvPr>
          <p:cNvGraphicFramePr>
            <a:graphicFrameLocks noGrp="1"/>
          </p:cNvGraphicFramePr>
          <p:nvPr/>
        </p:nvGraphicFramePr>
        <p:xfrm>
          <a:off x="9417800" y="2106808"/>
          <a:ext cx="2663865" cy="2139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13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3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0C0A29BB-0CB8-AD8A-5018-3688603D90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</p:spPr>
        <p:txBody>
          <a:bodyPr/>
          <a:lstStyle/>
          <a:p>
            <a:fld id="{0500D182-0E45-4451-AC01-D47C2071488A}" type="slidenum">
              <a:rPr lang="ko-KR" altLang="en-US" smtClean="0"/>
              <a:pPr/>
              <a:t>20</a:t>
            </a:fld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A466FC-AE96-9608-63AE-8FEBEFA1E306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</a:rPr>
              <a:t>결제관리 </a:t>
            </a:r>
            <a:r>
              <a:rPr lang="en-US" altLang="ko-KR" sz="900" dirty="0">
                <a:latin typeface="맑은 고딕" panose="020B0503020000020004" pitchFamily="50" charset="-127"/>
              </a:rPr>
              <a:t>&gt; </a:t>
            </a:r>
            <a:r>
              <a:rPr lang="ko-KR" altLang="en-US" sz="900" dirty="0">
                <a:latin typeface="맑은 고딕" panose="020B0503020000020004" pitchFamily="50" charset="-127"/>
              </a:rPr>
              <a:t>요금안내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F582AFD-A12C-944D-F7E1-A4BEDE0F2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45" y="1202190"/>
            <a:ext cx="9001000" cy="4453620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C04C0A0B-B72F-59CC-6A8A-3EB3618DEE30}"/>
              </a:ext>
            </a:extLst>
          </p:cNvPr>
          <p:cNvSpPr/>
          <p:nvPr/>
        </p:nvSpPr>
        <p:spPr>
          <a:xfrm>
            <a:off x="6880623" y="4246729"/>
            <a:ext cx="405045" cy="2173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FF2FAE8-49CC-F064-46BA-67572FFB1F34}"/>
              </a:ext>
            </a:extLst>
          </p:cNvPr>
          <p:cNvSpPr/>
          <p:nvPr/>
        </p:nvSpPr>
        <p:spPr>
          <a:xfrm>
            <a:off x="4160785" y="2708035"/>
            <a:ext cx="2719838" cy="9374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문자고 채팅 </a:t>
            </a:r>
            <a:r>
              <a:rPr lang="en-US" altLang="ko-KR" sz="1200" dirty="0"/>
              <a:t>url </a:t>
            </a:r>
            <a:r>
              <a:rPr lang="ko-KR" altLang="en-US" sz="1200" dirty="0"/>
              <a:t>연결</a:t>
            </a:r>
            <a:endParaRPr lang="en-US" altLang="ko-KR" sz="1200" dirty="0"/>
          </a:p>
          <a:p>
            <a:pPr algn="ctr"/>
            <a:r>
              <a:rPr lang="en-US" altLang="ko-KR" sz="1200" dirty="0"/>
              <a:t>http://pf.kakao.com/_gfLxon/chat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5359914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C5674-4E6D-85CC-BB46-C07B85DE3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BEB2D2B8-6510-B7A3-AA06-811CE53CF450}"/>
              </a:ext>
            </a:extLst>
          </p:cNvPr>
          <p:cNvGraphicFramePr>
            <a:graphicFrameLocks noGrp="1"/>
          </p:cNvGraphicFramePr>
          <p:nvPr/>
        </p:nvGraphicFramePr>
        <p:xfrm>
          <a:off x="9417800" y="2106808"/>
          <a:ext cx="2663865" cy="2139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13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3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9B26073B-BC4E-A020-A0A8-1342108FFB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</p:spPr>
        <p:txBody>
          <a:bodyPr/>
          <a:lstStyle/>
          <a:p>
            <a:fld id="{0500D182-0E45-4451-AC01-D47C2071488A}" type="slidenum">
              <a:rPr lang="ko-KR" altLang="en-US" smtClean="0"/>
              <a:pPr/>
              <a:t>21</a:t>
            </a:fld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001DFA-ABD0-155A-5D5B-0B767180B77F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</a:rPr>
              <a:t>결제관리 </a:t>
            </a:r>
            <a:r>
              <a:rPr lang="en-US" altLang="ko-KR" sz="900" dirty="0">
                <a:latin typeface="맑은 고딕" panose="020B0503020000020004" pitchFamily="50" charset="-127"/>
              </a:rPr>
              <a:t>&gt; </a:t>
            </a:r>
            <a:r>
              <a:rPr lang="ko-KR" altLang="en-US" sz="900" dirty="0">
                <a:latin typeface="맑은 고딕" panose="020B0503020000020004" pitchFamily="50" charset="-127"/>
              </a:rPr>
              <a:t>요금안내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E128FB8-AEA4-457E-C845-638A2B4975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45" y="1190373"/>
            <a:ext cx="9020279" cy="4477253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F7E9A38E-C528-6078-167B-CFA4ED323628}"/>
              </a:ext>
            </a:extLst>
          </p:cNvPr>
          <p:cNvSpPr/>
          <p:nvPr/>
        </p:nvSpPr>
        <p:spPr>
          <a:xfrm>
            <a:off x="7041105" y="2528900"/>
            <a:ext cx="54006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4F37D462-9889-501A-1F11-F9F910C65A01}"/>
              </a:ext>
            </a:extLst>
          </p:cNvPr>
          <p:cNvCxnSpPr/>
          <p:nvPr/>
        </p:nvCxnSpPr>
        <p:spPr>
          <a:xfrm>
            <a:off x="4610835" y="4123125"/>
            <a:ext cx="15751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6BD2554-0D4E-2036-DC8E-BB600FC93E9F}"/>
              </a:ext>
            </a:extLst>
          </p:cNvPr>
          <p:cNvSpPr/>
          <p:nvPr/>
        </p:nvSpPr>
        <p:spPr>
          <a:xfrm>
            <a:off x="2540605" y="2255883"/>
            <a:ext cx="2719838" cy="9374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포인트 문구 삭제</a:t>
            </a:r>
          </a:p>
        </p:txBody>
      </p:sp>
    </p:spTree>
    <p:extLst>
      <p:ext uri="{BB962C8B-B14F-4D97-AF65-F5344CB8AC3E}">
        <p14:creationId xmlns:p14="http://schemas.microsoft.com/office/powerpoint/2010/main" val="4622762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F077C-D74D-F64C-9100-400E36B0A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16214752-CCC0-D7DB-327D-0E6E7F736F58}"/>
              </a:ext>
            </a:extLst>
          </p:cNvPr>
          <p:cNvGraphicFramePr>
            <a:graphicFrameLocks noGrp="1"/>
          </p:cNvGraphicFramePr>
          <p:nvPr/>
        </p:nvGraphicFramePr>
        <p:xfrm>
          <a:off x="9417800" y="2106808"/>
          <a:ext cx="2663865" cy="2139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13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3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C14C92A3-5BEE-E91A-42B4-1F73654CE5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</p:spPr>
        <p:txBody>
          <a:bodyPr/>
          <a:lstStyle/>
          <a:p>
            <a:fld id="{0500D182-0E45-4451-AC01-D47C2071488A}" type="slidenum">
              <a:rPr lang="ko-KR" altLang="en-US" smtClean="0"/>
              <a:pPr/>
              <a:t>22</a:t>
            </a:fld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181185-E2F3-4EB8-E2AB-E85ECB1B5115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</a:rPr>
              <a:t>발송결과 </a:t>
            </a:r>
            <a:r>
              <a:rPr lang="en-US" altLang="ko-KR" sz="900" dirty="0">
                <a:latin typeface="맑은 고딕" panose="020B0503020000020004" pitchFamily="50" charset="-127"/>
              </a:rPr>
              <a:t>&gt; </a:t>
            </a:r>
            <a:r>
              <a:rPr lang="ko-KR" altLang="en-US" sz="900" dirty="0">
                <a:latin typeface="맑은 고딕" panose="020B0503020000020004" pitchFamily="50" charset="-127"/>
              </a:rPr>
              <a:t>팩스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888828C-0E57-A19C-C254-3AB9EDAD27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350" y="1043735"/>
            <a:ext cx="8955995" cy="4431352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AC736BB3-1A4D-A7B3-B021-1FA7C95E2C91}"/>
              </a:ext>
            </a:extLst>
          </p:cNvPr>
          <p:cNvSpPr/>
          <p:nvPr/>
        </p:nvSpPr>
        <p:spPr>
          <a:xfrm>
            <a:off x="2540605" y="2255883"/>
            <a:ext cx="2719838" cy="9374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팩스 발송결과 탭 주석처리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A14E4AD-E0FA-7D8F-DBFA-7D479B9FEBBF}"/>
              </a:ext>
            </a:extLst>
          </p:cNvPr>
          <p:cNvSpPr/>
          <p:nvPr/>
        </p:nvSpPr>
        <p:spPr>
          <a:xfrm>
            <a:off x="6321025" y="2483895"/>
            <a:ext cx="54006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978390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3C49F-F226-286B-C358-7C4F128D9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EDB3111D-79C9-EE82-3683-C424A5FED25A}"/>
              </a:ext>
            </a:extLst>
          </p:cNvPr>
          <p:cNvGraphicFramePr>
            <a:graphicFrameLocks noGrp="1"/>
          </p:cNvGraphicFramePr>
          <p:nvPr/>
        </p:nvGraphicFramePr>
        <p:xfrm>
          <a:off x="9417800" y="2106808"/>
          <a:ext cx="2663865" cy="2139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13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3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52B35758-5CDB-F7C7-3D23-A3059C184D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</p:spPr>
        <p:txBody>
          <a:bodyPr/>
          <a:lstStyle/>
          <a:p>
            <a:fld id="{0500D182-0E45-4451-AC01-D47C2071488A}" type="slidenum">
              <a:rPr lang="ko-KR" altLang="en-US" smtClean="0"/>
              <a:pPr/>
              <a:t>23</a:t>
            </a:fld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5E630A-B1ED-3344-5D7D-1B95BB1E91BB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</a:rPr>
              <a:t>주소록 관리 </a:t>
            </a:r>
            <a:r>
              <a:rPr lang="en-US" altLang="ko-KR" sz="900" dirty="0">
                <a:latin typeface="맑은 고딕" panose="020B0503020000020004" pitchFamily="50" charset="-127"/>
              </a:rPr>
              <a:t>&gt; </a:t>
            </a:r>
            <a:r>
              <a:rPr lang="ko-KR" altLang="en-US" sz="900" dirty="0">
                <a:latin typeface="맑은 고딕" panose="020B0503020000020004" pitchFamily="50" charset="-127"/>
              </a:rPr>
              <a:t>팩스 주소록관리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04D98C75-0E6E-3400-75A8-0EE2F3E2B9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45" y="1088740"/>
            <a:ext cx="8952595" cy="4443658"/>
          </a:xfrm>
          <a:prstGeom prst="rect">
            <a:avLst/>
          </a:prstGeom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710ADD6D-5A41-BDD7-F0E8-BA78EAF11C04}"/>
              </a:ext>
            </a:extLst>
          </p:cNvPr>
          <p:cNvSpPr/>
          <p:nvPr/>
        </p:nvSpPr>
        <p:spPr>
          <a:xfrm>
            <a:off x="2405590" y="2960267"/>
            <a:ext cx="2719838" cy="9374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팩스 주소록관리 탭 주석처리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6ACA5158-305A-48B5-5309-953C5F448187}"/>
              </a:ext>
            </a:extLst>
          </p:cNvPr>
          <p:cNvSpPr/>
          <p:nvPr/>
        </p:nvSpPr>
        <p:spPr>
          <a:xfrm>
            <a:off x="3019765" y="1926788"/>
            <a:ext cx="78098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844212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C764B-89FC-35D7-FF43-129BA680C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EE99D110-2B6D-0C8F-14ED-22B2263A4C2F}"/>
              </a:ext>
            </a:extLst>
          </p:cNvPr>
          <p:cNvGraphicFramePr>
            <a:graphicFrameLocks noGrp="1"/>
          </p:cNvGraphicFramePr>
          <p:nvPr/>
        </p:nvGraphicFramePr>
        <p:xfrm>
          <a:off x="9417800" y="2106808"/>
          <a:ext cx="2663865" cy="2139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13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3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B75F55F9-BA99-F328-A305-A08B83E888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</p:spPr>
        <p:txBody>
          <a:bodyPr/>
          <a:lstStyle/>
          <a:p>
            <a:fld id="{0500D182-0E45-4451-AC01-D47C2071488A}" type="slidenum">
              <a:rPr lang="ko-KR" altLang="en-US" smtClean="0"/>
              <a:pPr/>
              <a:t>24</a:t>
            </a:fld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5FEB1C-7A90-557D-C180-1E902877D2C5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</a:rPr>
              <a:t>주소록 관리 </a:t>
            </a:r>
            <a:r>
              <a:rPr lang="en-US" altLang="ko-KR" sz="900" dirty="0">
                <a:latin typeface="맑은 고딕" panose="020B0503020000020004" pitchFamily="50" charset="-127"/>
              </a:rPr>
              <a:t>&gt; </a:t>
            </a:r>
            <a:r>
              <a:rPr lang="ko-KR" altLang="en-US" sz="900" dirty="0">
                <a:latin typeface="맑은 고딕" panose="020B0503020000020004" pitchFamily="50" charset="-127"/>
              </a:rPr>
              <a:t>팩스 주소록관리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92481A7-C29D-7E7B-0EF6-7BF3DBFC7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350" y="1133745"/>
            <a:ext cx="8986464" cy="4263890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1DB9811A-C079-DAC9-EC63-1A2CBD0C5DC3}"/>
              </a:ext>
            </a:extLst>
          </p:cNvPr>
          <p:cNvSpPr/>
          <p:nvPr/>
        </p:nvSpPr>
        <p:spPr>
          <a:xfrm>
            <a:off x="3980765" y="2796957"/>
            <a:ext cx="2719838" cy="9374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팩스 주소록 삭제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90F4C81-8CDE-16DD-733C-948FF9FD057C}"/>
              </a:ext>
            </a:extLst>
          </p:cNvPr>
          <p:cNvSpPr/>
          <p:nvPr/>
        </p:nvSpPr>
        <p:spPr>
          <a:xfrm>
            <a:off x="3067592" y="3058050"/>
            <a:ext cx="553133" cy="2809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559942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B8749-FD39-D0A9-58F0-E0FA0AE40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0F798CD8-BACE-BE98-2356-2196E4E67A59}"/>
              </a:ext>
            </a:extLst>
          </p:cNvPr>
          <p:cNvGraphicFramePr>
            <a:graphicFrameLocks noGrp="1"/>
          </p:cNvGraphicFramePr>
          <p:nvPr/>
        </p:nvGraphicFramePr>
        <p:xfrm>
          <a:off x="9417800" y="2106808"/>
          <a:ext cx="2663865" cy="2139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13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3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96788A20-BA81-EB29-A79B-E9F0C42FD4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</p:spPr>
        <p:txBody>
          <a:bodyPr/>
          <a:lstStyle/>
          <a:p>
            <a:fld id="{0500D182-0E45-4451-AC01-D47C2071488A}" type="slidenum">
              <a:rPr lang="ko-KR" altLang="en-US" smtClean="0"/>
              <a:pPr/>
              <a:t>25</a:t>
            </a:fld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99CA7B2-1759-B1CF-0D4D-394258A74ED2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 err="1">
                <a:latin typeface="맑은 고딕" panose="020B0503020000020004" pitchFamily="50" charset="-127"/>
              </a:rPr>
              <a:t>카톡발송</a:t>
            </a:r>
            <a:r>
              <a:rPr lang="ko-KR" altLang="en-US" sz="900" dirty="0">
                <a:latin typeface="맑은 고딕" panose="020B0503020000020004" pitchFamily="50" charset="-127"/>
              </a:rPr>
              <a:t> </a:t>
            </a:r>
            <a:r>
              <a:rPr lang="en-US" altLang="ko-KR" sz="900" dirty="0">
                <a:latin typeface="맑은 고딕" panose="020B0503020000020004" pitchFamily="50" charset="-127"/>
              </a:rPr>
              <a:t>&gt; </a:t>
            </a:r>
            <a:r>
              <a:rPr lang="ko-KR" altLang="en-US" sz="900" dirty="0">
                <a:latin typeface="맑은 고딕" panose="020B0503020000020004" pitchFamily="50" charset="-127"/>
              </a:rPr>
              <a:t>카카오톡 소개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4A49629F-18EE-577B-D12B-D41E1E219C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350" y="1133745"/>
            <a:ext cx="8810833" cy="4354938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0952ABF0-5DCB-472D-77BA-7310E1C77B2B}"/>
              </a:ext>
            </a:extLst>
          </p:cNvPr>
          <p:cNvSpPr/>
          <p:nvPr/>
        </p:nvSpPr>
        <p:spPr>
          <a:xfrm>
            <a:off x="2666537" y="4572862"/>
            <a:ext cx="2719838" cy="9374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문구 수정</a:t>
            </a:r>
            <a:endParaRPr lang="en-US" altLang="ko-KR" sz="1200" dirty="0"/>
          </a:p>
          <a:p>
            <a:pPr algn="ctr"/>
            <a:r>
              <a:rPr lang="en-US" altLang="ko-KR" sz="1200" dirty="0"/>
              <a:t>(</a:t>
            </a:r>
            <a:r>
              <a:rPr lang="ko-KR" altLang="en-US" sz="1200" dirty="0"/>
              <a:t>문자온 </a:t>
            </a:r>
            <a:r>
              <a:rPr lang="en-US" altLang="ko-KR" sz="1200" dirty="0"/>
              <a:t>&gt; </a:t>
            </a:r>
            <a:r>
              <a:rPr lang="ko-KR" altLang="en-US" sz="1200" dirty="0"/>
              <a:t>문자고</a:t>
            </a:r>
            <a:r>
              <a:rPr lang="en-US" altLang="ko-KR" sz="1200" dirty="0"/>
              <a:t>)</a:t>
            </a:r>
            <a:endParaRPr lang="ko-KR" altLang="en-US" sz="12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9895791-5171-AA01-CFF9-E26764314130}"/>
              </a:ext>
            </a:extLst>
          </p:cNvPr>
          <p:cNvSpPr/>
          <p:nvPr/>
        </p:nvSpPr>
        <p:spPr>
          <a:xfrm>
            <a:off x="4124863" y="3474005"/>
            <a:ext cx="350957" cy="2250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251244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7A756-F589-4953-6F3D-62BB42EFD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28B1F0DF-EC61-D754-BCD5-E2A71F840919}"/>
              </a:ext>
            </a:extLst>
          </p:cNvPr>
          <p:cNvGraphicFramePr>
            <a:graphicFrameLocks noGrp="1"/>
          </p:cNvGraphicFramePr>
          <p:nvPr/>
        </p:nvGraphicFramePr>
        <p:xfrm>
          <a:off x="9417800" y="2106808"/>
          <a:ext cx="2663865" cy="2139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13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3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1CC24511-16F9-5E34-2508-D39ECD9CCC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</p:spPr>
        <p:txBody>
          <a:bodyPr/>
          <a:lstStyle/>
          <a:p>
            <a:fld id="{0500D182-0E45-4451-AC01-D47C2071488A}" type="slidenum">
              <a:rPr lang="ko-KR" altLang="en-US" smtClean="0"/>
              <a:pPr/>
              <a:t>26</a:t>
            </a:fld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5EEAB0-3B0D-6AAB-7E86-A5B980D64BDC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 err="1">
                <a:latin typeface="맑은 고딕" panose="020B0503020000020004" pitchFamily="50" charset="-127"/>
              </a:rPr>
              <a:t>카톡발송</a:t>
            </a:r>
            <a:r>
              <a:rPr lang="ko-KR" altLang="en-US" sz="900" dirty="0">
                <a:latin typeface="맑은 고딕" panose="020B0503020000020004" pitchFamily="50" charset="-127"/>
              </a:rPr>
              <a:t> </a:t>
            </a:r>
            <a:r>
              <a:rPr lang="en-US" altLang="ko-KR" sz="900" dirty="0">
                <a:latin typeface="맑은 고딕" panose="020B0503020000020004" pitchFamily="50" charset="-127"/>
              </a:rPr>
              <a:t>&gt; </a:t>
            </a:r>
            <a:r>
              <a:rPr lang="ko-KR" altLang="en-US" sz="900" dirty="0">
                <a:latin typeface="맑은 고딕" panose="020B0503020000020004" pitchFamily="50" charset="-127"/>
              </a:rPr>
              <a:t>카카오톡 소개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0125D6A-4BEE-3AA2-E76A-39A62B9B0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350" y="1133745"/>
            <a:ext cx="8992824" cy="4416788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B9E126C4-56B3-F670-ED5C-EC6BA9654792}"/>
              </a:ext>
            </a:extLst>
          </p:cNvPr>
          <p:cNvSpPr/>
          <p:nvPr/>
        </p:nvSpPr>
        <p:spPr>
          <a:xfrm>
            <a:off x="5465930" y="4329100"/>
            <a:ext cx="2719838" cy="9374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문구 수정</a:t>
            </a:r>
            <a:endParaRPr lang="en-US" altLang="ko-KR" sz="1200" dirty="0"/>
          </a:p>
          <a:p>
            <a:pPr algn="ctr"/>
            <a:r>
              <a:rPr lang="en-US" altLang="ko-KR" sz="1200" dirty="0"/>
              <a:t>(</a:t>
            </a:r>
            <a:r>
              <a:rPr lang="ko-KR" altLang="en-US" sz="1200" dirty="0"/>
              <a:t>문자온 </a:t>
            </a:r>
            <a:r>
              <a:rPr lang="en-US" altLang="ko-KR" sz="1200" dirty="0"/>
              <a:t>&gt; </a:t>
            </a:r>
            <a:r>
              <a:rPr lang="ko-KR" altLang="en-US" sz="1200" dirty="0"/>
              <a:t>문자고</a:t>
            </a:r>
            <a:r>
              <a:rPr lang="en-US" altLang="ko-KR" sz="1200" dirty="0"/>
              <a:t>)</a:t>
            </a:r>
            <a:endParaRPr lang="ko-KR" altLang="en-US" sz="12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1EE55DB-593A-E955-7BCD-7D48CF553994}"/>
              </a:ext>
            </a:extLst>
          </p:cNvPr>
          <p:cNvSpPr/>
          <p:nvPr/>
        </p:nvSpPr>
        <p:spPr>
          <a:xfrm>
            <a:off x="4880865" y="3519010"/>
            <a:ext cx="350957" cy="2250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B8CC65F-00AE-C9DC-A598-C088CFB78D2D}"/>
              </a:ext>
            </a:extLst>
          </p:cNvPr>
          <p:cNvSpPr/>
          <p:nvPr/>
        </p:nvSpPr>
        <p:spPr>
          <a:xfrm>
            <a:off x="4345777" y="4464115"/>
            <a:ext cx="350957" cy="2250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128274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C2A5F-3DA0-BADC-D07A-CEE74C228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A921EA53-3BCB-31E1-0B68-709DEF07FD87}"/>
              </a:ext>
            </a:extLst>
          </p:cNvPr>
          <p:cNvGraphicFramePr>
            <a:graphicFrameLocks noGrp="1"/>
          </p:cNvGraphicFramePr>
          <p:nvPr/>
        </p:nvGraphicFramePr>
        <p:xfrm>
          <a:off x="9417800" y="2106808"/>
          <a:ext cx="2663865" cy="2139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13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3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A5EA8FAD-8F46-3915-ABC0-D7920BDDBE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</p:spPr>
        <p:txBody>
          <a:bodyPr/>
          <a:lstStyle/>
          <a:p>
            <a:fld id="{0500D182-0E45-4451-AC01-D47C2071488A}" type="slidenum">
              <a:rPr lang="ko-KR" altLang="en-US" smtClean="0"/>
              <a:pPr/>
              <a:t>27</a:t>
            </a:fld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AE44F23-A6A7-5E71-50A2-EA91AFCFF380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 err="1">
                <a:latin typeface="맑은 고딕" panose="020B0503020000020004" pitchFamily="50" charset="-127"/>
              </a:rPr>
              <a:t>카톡발송</a:t>
            </a:r>
            <a:r>
              <a:rPr lang="ko-KR" altLang="en-US" sz="900" dirty="0">
                <a:latin typeface="맑은 고딕" panose="020B0503020000020004" pitchFamily="50" charset="-127"/>
              </a:rPr>
              <a:t> </a:t>
            </a:r>
            <a:r>
              <a:rPr lang="en-US" altLang="ko-KR" sz="900" dirty="0">
                <a:latin typeface="맑은 고딕" panose="020B0503020000020004" pitchFamily="50" charset="-127"/>
              </a:rPr>
              <a:t>&gt; </a:t>
            </a:r>
            <a:r>
              <a:rPr lang="ko-KR" altLang="en-US" sz="900" dirty="0">
                <a:latin typeface="맑은 고딕" panose="020B0503020000020004" pitchFamily="50" charset="-127"/>
              </a:rPr>
              <a:t>카카오톡 소개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801833DA-42D6-D79B-89D5-EDDF3F049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53" y="926506"/>
            <a:ext cx="9076685" cy="4500523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2E50A6FF-FC1F-D6B1-8418-99060CC3B1BC}"/>
              </a:ext>
            </a:extLst>
          </p:cNvPr>
          <p:cNvSpPr/>
          <p:nvPr/>
        </p:nvSpPr>
        <p:spPr>
          <a:xfrm>
            <a:off x="5330915" y="3699030"/>
            <a:ext cx="2719838" cy="9374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브랜드메시지 탭 주석처리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F3E035D-445E-2ADC-CD7D-748D23ACB667}"/>
              </a:ext>
            </a:extLst>
          </p:cNvPr>
          <p:cNvSpPr/>
          <p:nvPr/>
        </p:nvSpPr>
        <p:spPr>
          <a:xfrm>
            <a:off x="5764118" y="2708920"/>
            <a:ext cx="646917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77024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D4BB5-5132-8463-DCC0-E7BB5AC3B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94C13AE2-3A38-3054-A182-CA8CF0069235}"/>
              </a:ext>
            </a:extLst>
          </p:cNvPr>
          <p:cNvGraphicFramePr>
            <a:graphicFrameLocks noGrp="1"/>
          </p:cNvGraphicFramePr>
          <p:nvPr/>
        </p:nvGraphicFramePr>
        <p:xfrm>
          <a:off x="9417800" y="2106808"/>
          <a:ext cx="2663865" cy="2139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13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3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67462CB8-8A86-AD98-F019-A3CDAF7175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</p:spPr>
        <p:txBody>
          <a:bodyPr/>
          <a:lstStyle/>
          <a:p>
            <a:fld id="{0500D182-0E45-4451-AC01-D47C2071488A}" type="slidenum">
              <a:rPr lang="ko-KR" altLang="en-US" smtClean="0"/>
              <a:pPr/>
              <a:t>2</a:t>
            </a:fld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3B301E-635A-7C67-F7B9-5681903DC336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</a:rPr>
              <a:t>메인 </a:t>
            </a:r>
            <a:r>
              <a:rPr lang="en-US" altLang="ko-KR" sz="900" dirty="0">
                <a:latin typeface="맑은 고딕" panose="020B0503020000020004" pitchFamily="50" charset="-127"/>
              </a:rPr>
              <a:t>&gt; </a:t>
            </a:r>
            <a:r>
              <a:rPr lang="ko-KR" altLang="en-US" sz="900" dirty="0">
                <a:latin typeface="맑은 고딕" panose="020B0503020000020004" pitchFamily="50" charset="-127"/>
              </a:rPr>
              <a:t>이달의 인기문자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9D502C6-BA0B-836D-C5B8-7B038874C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375" y="1134833"/>
            <a:ext cx="8654559" cy="4083870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00E80E59-87B5-9D03-1BDB-439761337AA1}"/>
              </a:ext>
            </a:extLst>
          </p:cNvPr>
          <p:cNvSpPr/>
          <p:nvPr/>
        </p:nvSpPr>
        <p:spPr>
          <a:xfrm>
            <a:off x="1775519" y="2438890"/>
            <a:ext cx="360041" cy="20175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B93FBA9-45C1-77BD-1F41-CC4D47DE930A}"/>
              </a:ext>
            </a:extLst>
          </p:cNvPr>
          <p:cNvSpPr/>
          <p:nvPr/>
        </p:nvSpPr>
        <p:spPr>
          <a:xfrm>
            <a:off x="4925870" y="3519010"/>
            <a:ext cx="2719838" cy="9374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라인 잘림</a:t>
            </a:r>
          </a:p>
        </p:txBody>
      </p:sp>
    </p:spTree>
    <p:extLst>
      <p:ext uri="{BB962C8B-B14F-4D97-AF65-F5344CB8AC3E}">
        <p14:creationId xmlns:p14="http://schemas.microsoft.com/office/powerpoint/2010/main" val="3908230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8F267-DE2B-51C5-78CC-1A17F5FF3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F8735887-7C30-B3A3-A257-26DCE13A080F}"/>
              </a:ext>
            </a:extLst>
          </p:cNvPr>
          <p:cNvGraphicFramePr>
            <a:graphicFrameLocks noGrp="1"/>
          </p:cNvGraphicFramePr>
          <p:nvPr/>
        </p:nvGraphicFramePr>
        <p:xfrm>
          <a:off x="9417800" y="2106808"/>
          <a:ext cx="2663865" cy="2139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13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3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1B241BF2-F6FB-5609-8858-94F71092F9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</p:spPr>
        <p:txBody>
          <a:bodyPr/>
          <a:lstStyle/>
          <a:p>
            <a:fld id="{0500D182-0E45-4451-AC01-D47C2071488A}" type="slidenum">
              <a:rPr lang="ko-KR" altLang="en-US" smtClean="0"/>
              <a:pPr/>
              <a:t>3</a:t>
            </a:fld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C65D82-AAF6-AC56-D9C3-F606C00A3F9C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</a:rPr>
              <a:t>메인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09BC455-1EB9-F91A-AAB8-F2DC8E585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45" y="1311280"/>
            <a:ext cx="9001000" cy="4256723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1AAEDF62-188B-1C89-0813-8DDDF19D5AD7}"/>
              </a:ext>
            </a:extLst>
          </p:cNvPr>
          <p:cNvSpPr/>
          <p:nvPr/>
        </p:nvSpPr>
        <p:spPr>
          <a:xfrm>
            <a:off x="1640505" y="3879050"/>
            <a:ext cx="585065" cy="5774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41DE4D9-B88F-A5F8-A271-79426B5A93EF}"/>
              </a:ext>
            </a:extLst>
          </p:cNvPr>
          <p:cNvSpPr/>
          <p:nvPr/>
        </p:nvSpPr>
        <p:spPr>
          <a:xfrm>
            <a:off x="5105890" y="1403776"/>
            <a:ext cx="405045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DF4B25D-93EB-A527-47E1-EE7F8F92C666}"/>
              </a:ext>
            </a:extLst>
          </p:cNvPr>
          <p:cNvSpPr/>
          <p:nvPr/>
        </p:nvSpPr>
        <p:spPr>
          <a:xfrm>
            <a:off x="4498322" y="3338990"/>
            <a:ext cx="585065" cy="99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D057BD6-1520-8F5C-1952-B66B7C30AC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6025" y="1593811"/>
            <a:ext cx="857250" cy="4648200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9161095B-B6F3-6CFF-A8B5-A205B6B58DEC}"/>
              </a:ext>
            </a:extLst>
          </p:cNvPr>
          <p:cNvSpPr/>
          <p:nvPr/>
        </p:nvSpPr>
        <p:spPr>
          <a:xfrm>
            <a:off x="4565830" y="4733978"/>
            <a:ext cx="2719838" cy="9374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선거문자</a:t>
            </a:r>
            <a:r>
              <a:rPr lang="en-US" altLang="ko-KR" sz="1400" dirty="0"/>
              <a:t>, </a:t>
            </a:r>
            <a:r>
              <a:rPr lang="ko-KR" altLang="en-US" sz="1400" dirty="0"/>
              <a:t>친구톡</a:t>
            </a:r>
            <a:r>
              <a:rPr lang="en-US" altLang="ko-KR" sz="1400" dirty="0"/>
              <a:t>, </a:t>
            </a:r>
            <a:r>
              <a:rPr lang="ko-KR" altLang="en-US" sz="1400" dirty="0"/>
              <a:t>팩스발송</a:t>
            </a:r>
            <a:r>
              <a:rPr lang="en-US" altLang="ko-KR" sz="1400" dirty="0"/>
              <a:t>, </a:t>
            </a:r>
          </a:p>
          <a:p>
            <a:pPr algn="ctr"/>
            <a:r>
              <a:rPr lang="en-US" altLang="ko-KR" sz="1400" dirty="0"/>
              <a:t>API</a:t>
            </a:r>
            <a:r>
              <a:rPr lang="ko-KR" altLang="en-US" sz="1400" dirty="0"/>
              <a:t>연동</a:t>
            </a:r>
            <a:r>
              <a:rPr lang="en-US" altLang="ko-KR" sz="1400" dirty="0"/>
              <a:t> </a:t>
            </a:r>
            <a:r>
              <a:rPr lang="ko-KR" altLang="en-US" sz="1400" dirty="0"/>
              <a:t>주석처리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0EBD2DE-975D-844B-81DD-89BFA1953092}"/>
              </a:ext>
            </a:extLst>
          </p:cNvPr>
          <p:cNvSpPr/>
          <p:nvPr/>
        </p:nvSpPr>
        <p:spPr>
          <a:xfrm>
            <a:off x="8222117" y="3969059"/>
            <a:ext cx="585065" cy="48741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8105C444-8E13-3503-D38B-9076FF9823F4}"/>
              </a:ext>
            </a:extLst>
          </p:cNvPr>
          <p:cNvSpPr/>
          <p:nvPr/>
        </p:nvSpPr>
        <p:spPr>
          <a:xfrm>
            <a:off x="1640505" y="3222656"/>
            <a:ext cx="585065" cy="2063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1307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37348-F2DF-1579-92E4-8F213A766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097F17F1-1C3F-5ADC-321B-C3D415197E88}"/>
              </a:ext>
            </a:extLst>
          </p:cNvPr>
          <p:cNvGraphicFramePr>
            <a:graphicFrameLocks noGrp="1"/>
          </p:cNvGraphicFramePr>
          <p:nvPr/>
        </p:nvGraphicFramePr>
        <p:xfrm>
          <a:off x="9417800" y="2106808"/>
          <a:ext cx="2663865" cy="2139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13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3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DDD5A13C-DDB8-BF60-6575-B4DD94E8B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</p:spPr>
        <p:txBody>
          <a:bodyPr/>
          <a:lstStyle/>
          <a:p>
            <a:fld id="{0500D182-0E45-4451-AC01-D47C2071488A}" type="slidenum">
              <a:rPr lang="ko-KR" altLang="en-US" smtClean="0"/>
              <a:pPr/>
              <a:t>4</a:t>
            </a:fld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825AB1-45AB-D0D0-69F5-E21194BB8666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</a:rPr>
              <a:t>메인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FFD8CAB-C232-29FD-ADC5-23DC2F748A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355" y="983168"/>
            <a:ext cx="8910990" cy="4228079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6F7B0B7B-442C-98D8-46D2-7132AF39BE0B}"/>
              </a:ext>
            </a:extLst>
          </p:cNvPr>
          <p:cNvSpPr/>
          <p:nvPr/>
        </p:nvSpPr>
        <p:spPr>
          <a:xfrm>
            <a:off x="5893477" y="4374105"/>
            <a:ext cx="562563" cy="2250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79798D1-26D1-1F8F-948D-EDD7E595D88C}"/>
              </a:ext>
            </a:extLst>
          </p:cNvPr>
          <p:cNvSpPr/>
          <p:nvPr/>
        </p:nvSpPr>
        <p:spPr>
          <a:xfrm>
            <a:off x="8638782" y="3842836"/>
            <a:ext cx="472553" cy="4038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17DC18F-F7ED-5614-465B-2F66B22599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7169" y="2638631"/>
            <a:ext cx="1431603" cy="1406152"/>
          </a:xfrm>
          <a:prstGeom prst="rect">
            <a:avLst/>
          </a:prstGeom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id="{518A784E-A748-751C-C002-C0E9460D03C9}"/>
              </a:ext>
            </a:extLst>
          </p:cNvPr>
          <p:cNvSpPr/>
          <p:nvPr/>
        </p:nvSpPr>
        <p:spPr>
          <a:xfrm>
            <a:off x="4250795" y="1448780"/>
            <a:ext cx="2719838" cy="9374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문자고 채팅 </a:t>
            </a:r>
            <a:r>
              <a:rPr lang="en-US" altLang="ko-KR" sz="1200" dirty="0"/>
              <a:t>url </a:t>
            </a:r>
            <a:r>
              <a:rPr lang="ko-KR" altLang="en-US" sz="1200" dirty="0"/>
              <a:t>연결</a:t>
            </a:r>
            <a:endParaRPr lang="en-US" altLang="ko-KR" sz="1200" dirty="0"/>
          </a:p>
          <a:p>
            <a:pPr algn="ctr"/>
            <a:r>
              <a:rPr lang="en-US" altLang="ko-KR" sz="1200" dirty="0"/>
              <a:t>http://pf.kakao.com/_gfLxon/chat</a:t>
            </a:r>
            <a:endParaRPr lang="ko-KR" altLang="en-US" sz="12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8ED7F93-4A39-51C5-97DB-8DC66B6A09FC}"/>
              </a:ext>
            </a:extLst>
          </p:cNvPr>
          <p:cNvSpPr/>
          <p:nvPr/>
        </p:nvSpPr>
        <p:spPr>
          <a:xfrm>
            <a:off x="7286519" y="3623969"/>
            <a:ext cx="564676" cy="2550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94068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444AF-F3D0-5222-76A5-991A36269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F5100951-4A84-FA51-7D7B-97ED91DF7C6B}"/>
              </a:ext>
            </a:extLst>
          </p:cNvPr>
          <p:cNvGraphicFramePr>
            <a:graphicFrameLocks noGrp="1"/>
          </p:cNvGraphicFramePr>
          <p:nvPr/>
        </p:nvGraphicFramePr>
        <p:xfrm>
          <a:off x="9417800" y="2106808"/>
          <a:ext cx="2663865" cy="2139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13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3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8CACCF5D-7676-AEC8-4B2D-25354AB96E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</p:spPr>
        <p:txBody>
          <a:bodyPr/>
          <a:lstStyle/>
          <a:p>
            <a:fld id="{0500D182-0E45-4451-AC01-D47C2071488A}" type="slidenum">
              <a:rPr lang="ko-KR" altLang="en-US" smtClean="0"/>
              <a:pPr/>
              <a:t>5</a:t>
            </a:fld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F91175-718D-C6E1-0978-C3F9315EC922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</a:rPr>
              <a:t>결제관리 </a:t>
            </a:r>
            <a:r>
              <a:rPr lang="en-US" altLang="ko-KR" sz="900" dirty="0">
                <a:latin typeface="맑은 고딕" panose="020B0503020000020004" pitchFamily="50" charset="-127"/>
              </a:rPr>
              <a:t>&gt; </a:t>
            </a:r>
            <a:r>
              <a:rPr lang="ko-KR" altLang="en-US" sz="900" dirty="0">
                <a:latin typeface="맑은 고딕" panose="020B0503020000020004" pitchFamily="50" charset="-127"/>
              </a:rPr>
              <a:t>환불신청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FA70582-9522-89A7-A699-966730D6AD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1133745"/>
            <a:ext cx="8920990" cy="4218885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23F86859-5123-9278-380D-ECDF20781764}"/>
              </a:ext>
            </a:extLst>
          </p:cNvPr>
          <p:cNvSpPr/>
          <p:nvPr/>
        </p:nvSpPr>
        <p:spPr>
          <a:xfrm>
            <a:off x="5600945" y="4194085"/>
            <a:ext cx="630070" cy="13501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F241B71-C2F2-B519-9DCE-B3623A07E2E8}"/>
              </a:ext>
            </a:extLst>
          </p:cNvPr>
          <p:cNvSpPr/>
          <p:nvPr/>
        </p:nvSpPr>
        <p:spPr>
          <a:xfrm>
            <a:off x="4970875" y="2214679"/>
            <a:ext cx="2719838" cy="9374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메일주소 변경</a:t>
            </a:r>
            <a:endParaRPr lang="en-US" altLang="ko-KR" sz="1200" dirty="0"/>
          </a:p>
          <a:p>
            <a:pPr algn="ctr"/>
            <a:r>
              <a:rPr lang="en-US" altLang="ko-KR" sz="1200" dirty="0"/>
              <a:t>help@munjago.co.kr</a:t>
            </a:r>
          </a:p>
        </p:txBody>
      </p:sp>
    </p:spTree>
    <p:extLst>
      <p:ext uri="{BB962C8B-B14F-4D97-AF65-F5344CB8AC3E}">
        <p14:creationId xmlns:p14="http://schemas.microsoft.com/office/powerpoint/2010/main" val="2493561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D4999-B806-153E-4F91-B5CA4359C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743D203C-155D-5DE0-5817-E43FADA03A36}"/>
              </a:ext>
            </a:extLst>
          </p:cNvPr>
          <p:cNvGraphicFramePr>
            <a:graphicFrameLocks noGrp="1"/>
          </p:cNvGraphicFramePr>
          <p:nvPr/>
        </p:nvGraphicFramePr>
        <p:xfrm>
          <a:off x="9417800" y="2106808"/>
          <a:ext cx="2663865" cy="2139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13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3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5B5832DE-145E-AFEF-7F59-FC6C016F05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</p:spPr>
        <p:txBody>
          <a:bodyPr/>
          <a:lstStyle/>
          <a:p>
            <a:fld id="{0500D182-0E45-4451-AC01-D47C2071488A}" type="slidenum">
              <a:rPr lang="ko-KR" altLang="en-US" smtClean="0"/>
              <a:pPr/>
              <a:t>6</a:t>
            </a:fld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521C23-C345-A431-B173-EE797DA37D1E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</a:rPr>
              <a:t>메인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59BA4DE-B317-4DB6-E660-FA66736BF8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45" y="1038518"/>
            <a:ext cx="9022945" cy="4276500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EC6F30E5-E97F-0EAE-5E0B-DB07EEA274CF}"/>
              </a:ext>
            </a:extLst>
          </p:cNvPr>
          <p:cNvSpPr/>
          <p:nvPr/>
        </p:nvSpPr>
        <p:spPr>
          <a:xfrm>
            <a:off x="3305690" y="3924055"/>
            <a:ext cx="1260140" cy="720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D549F2A-CEBB-1F5B-9E79-D1C37B0D7B7F}"/>
              </a:ext>
            </a:extLst>
          </p:cNvPr>
          <p:cNvSpPr/>
          <p:nvPr/>
        </p:nvSpPr>
        <p:spPr>
          <a:xfrm>
            <a:off x="4970875" y="2214679"/>
            <a:ext cx="2719838" cy="9374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문자연동 서브비주얼 삭제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2509482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C6491-A30B-47A6-97F4-504BF42B3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F996137A-8135-062B-AFBE-7A4D296D6F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25" y="1280447"/>
            <a:ext cx="9026741" cy="4297105"/>
          </a:xfrm>
          <a:prstGeom prst="rect">
            <a:avLst/>
          </a:prstGeom>
        </p:spPr>
      </p:pic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6EAE3E6C-43D2-D60E-3BCF-0FFE149A9C06}"/>
              </a:ext>
            </a:extLst>
          </p:cNvPr>
          <p:cNvGraphicFramePr>
            <a:graphicFrameLocks noGrp="1"/>
          </p:cNvGraphicFramePr>
          <p:nvPr/>
        </p:nvGraphicFramePr>
        <p:xfrm>
          <a:off x="9417800" y="2106808"/>
          <a:ext cx="2663865" cy="2139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13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3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B7606FD6-CA83-B3AD-9A5D-8FB7BE847B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</p:spPr>
        <p:txBody>
          <a:bodyPr/>
          <a:lstStyle/>
          <a:p>
            <a:fld id="{0500D182-0E45-4451-AC01-D47C2071488A}" type="slidenum">
              <a:rPr lang="ko-KR" altLang="en-US" smtClean="0"/>
              <a:pPr/>
              <a:t>7</a:t>
            </a:fld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1EC2FA-E9AE-B0F5-ED34-95A68B2DD1ED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</a:rPr>
              <a:t>메인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4A09D1A-0495-1950-48B4-0BC371DBCF94}"/>
              </a:ext>
            </a:extLst>
          </p:cNvPr>
          <p:cNvSpPr/>
          <p:nvPr/>
        </p:nvSpPr>
        <p:spPr>
          <a:xfrm>
            <a:off x="1865530" y="4194085"/>
            <a:ext cx="1080120" cy="720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A5C80DC-8C15-2A6D-32A5-D42D5ADA0B92}"/>
              </a:ext>
            </a:extLst>
          </p:cNvPr>
          <p:cNvSpPr/>
          <p:nvPr/>
        </p:nvSpPr>
        <p:spPr>
          <a:xfrm>
            <a:off x="1045671" y="5149986"/>
            <a:ext cx="2719838" cy="9374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클릭 시 문자발송 </a:t>
            </a:r>
            <a:r>
              <a:rPr lang="en-US" altLang="ko-KR" sz="1200" dirty="0"/>
              <a:t>&gt; </a:t>
            </a:r>
            <a:r>
              <a:rPr lang="ko-KR" altLang="en-US" sz="1200" dirty="0"/>
              <a:t>일반문자 이동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2174247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A45D4-3DD2-81A1-3E73-7B59164AC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9918373A-5DDB-6F02-1D80-B7F3FA2A1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25" y="1280447"/>
            <a:ext cx="9026741" cy="4297105"/>
          </a:xfrm>
          <a:prstGeom prst="rect">
            <a:avLst/>
          </a:prstGeom>
        </p:spPr>
      </p:pic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B9E1AE52-44A5-D784-0FB8-87353BD2A7A5}"/>
              </a:ext>
            </a:extLst>
          </p:cNvPr>
          <p:cNvGraphicFramePr>
            <a:graphicFrameLocks noGrp="1"/>
          </p:cNvGraphicFramePr>
          <p:nvPr/>
        </p:nvGraphicFramePr>
        <p:xfrm>
          <a:off x="9417800" y="2106808"/>
          <a:ext cx="2663865" cy="2139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■</a:t>
                      </a: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13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37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A3AA1AEA-5C19-77AB-01CB-3038264FC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</p:spPr>
        <p:txBody>
          <a:bodyPr/>
          <a:lstStyle/>
          <a:p>
            <a:fld id="{0500D182-0E45-4451-AC01-D47C2071488A}" type="slidenum">
              <a:rPr lang="ko-KR" altLang="en-US" smtClean="0"/>
              <a:pPr/>
              <a:t>8</a:t>
            </a:fld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79EA67-5D68-5C17-CCFA-B1EC4A29D256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</a:rPr>
              <a:t>메인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2EE0877-14E3-2B1A-DC6B-2032CF022F19}"/>
              </a:ext>
            </a:extLst>
          </p:cNvPr>
          <p:cNvSpPr/>
          <p:nvPr/>
        </p:nvSpPr>
        <p:spPr>
          <a:xfrm>
            <a:off x="6321025" y="4194085"/>
            <a:ext cx="1080120" cy="720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0BC4BBE6-6E80-5CEF-E80D-134C86E6DB83}"/>
              </a:ext>
            </a:extLst>
          </p:cNvPr>
          <p:cNvSpPr/>
          <p:nvPr/>
        </p:nvSpPr>
        <p:spPr>
          <a:xfrm>
            <a:off x="5645950" y="5149986"/>
            <a:ext cx="2719838" cy="9374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클릭 시 문자발송 </a:t>
            </a:r>
            <a:r>
              <a:rPr lang="en-US" altLang="ko-KR" sz="1200" dirty="0"/>
              <a:t>&gt; </a:t>
            </a:r>
            <a:r>
              <a:rPr lang="ko-KR" altLang="en-US" sz="1200" dirty="0"/>
              <a:t>대량문자 탭</a:t>
            </a:r>
            <a:endParaRPr lang="en-US" altLang="ko-KR" sz="1200" dirty="0"/>
          </a:p>
          <a:p>
            <a:pPr algn="ctr"/>
            <a:r>
              <a:rPr lang="ko-KR" altLang="en-US" sz="1200" dirty="0"/>
              <a:t>이동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4150748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50448</TotalTime>
  <Words>627</Words>
  <Application>Microsoft Office PowerPoint</Application>
  <PresentationFormat>와이드스크린</PresentationFormat>
  <Paragraphs>379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1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devgat</dc:creator>
  <cp:lastModifiedBy>user</cp:lastModifiedBy>
  <cp:revision>2261</cp:revision>
  <cp:lastPrinted>2021-08-19T07:06:45Z</cp:lastPrinted>
  <dcterms:created xsi:type="dcterms:W3CDTF">2014-10-14T01:07:57Z</dcterms:created>
  <dcterms:modified xsi:type="dcterms:W3CDTF">2026-04-23T01:45:34Z</dcterms:modified>
</cp:coreProperties>
</file>